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English 10:  </a:t>
            </a:r>
            <a:br>
              <a:rPr lang="en-US" dirty="0" smtClean="0"/>
            </a:br>
            <a:r>
              <a:rPr lang="en-US" dirty="0" smtClean="0"/>
              <a:t>Some study fun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Info to prep you for your exam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531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it called when….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story is written from one person’s point of view using “I”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769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it called when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story is written from a narrator’s point of view and</a:t>
            </a:r>
          </a:p>
          <a:p>
            <a:endParaRPr lang="en-US" sz="2400" dirty="0"/>
          </a:p>
          <a:p>
            <a:pPr lvl="1"/>
            <a:r>
              <a:rPr lang="en-US" sz="2200" dirty="0" smtClean="0"/>
              <a:t>We can only see things from inside ONE character’s head/POV</a:t>
            </a:r>
          </a:p>
          <a:p>
            <a:pPr lvl="1"/>
            <a:r>
              <a:rPr lang="en-US" sz="2200" dirty="0" smtClean="0"/>
              <a:t>We cannot see inside any character’s head/POV</a:t>
            </a:r>
          </a:p>
          <a:p>
            <a:pPr lvl="1"/>
            <a:r>
              <a:rPr lang="en-US" sz="2200" dirty="0" smtClean="0"/>
              <a:t>We can see inside ALL characters’ heads/POV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325563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What’s it called…?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When a reader is aware of something the characters don’t know.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45183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WHAT’S IT CALLED?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When the outcome of a situation is different than what the readers expected?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89858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WHAT’S IT CALLED?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When words are used to suggest a meaning opposite of their literal meaning (for example, a waiter in a restaurant trips and spills several plates of food and one of the customers says “smooth move.”)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829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WHAT’S IT CALLED?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 character’s reasons for doing what they do?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97204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WHAT’S IT CALLED?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 story that tries to explain the beginnings of earthly life?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12222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WHAT’S IT CALLED?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 literary work’s central message or idea?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64631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WHAT’S IT CALLED?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 literary movement in the early/mid 1800s that focused on the human spirit and nature.  (Key writers Emerson and Thoreau)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34157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WHAT’S IT CALLED?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Struggle between opposing forces that is key to any story.  You cannot have drama without it.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17761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WHAT’S IT CALLED?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91265"/>
            <a:ext cx="8915400" cy="377762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 speech, usually given in a place of worship, that tries to tell you how to live your life.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86250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WHAT’S IT CALLED?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Repeated use of words or phrases to emphasize a specific idea</a:t>
            </a:r>
          </a:p>
          <a:p>
            <a:endParaRPr lang="en-US" sz="2800" dirty="0"/>
          </a:p>
          <a:p>
            <a:pPr lvl="0"/>
            <a:r>
              <a:rPr lang="en-US" sz="2800" dirty="0" smtClean="0"/>
              <a:t>EXAMPLE: </a:t>
            </a:r>
            <a:r>
              <a:rPr lang="en-US" sz="2800" dirty="0"/>
              <a:t>.</a:t>
            </a:r>
            <a:r>
              <a:rPr lang="en-US" sz="2800" u="sng" dirty="0"/>
              <a:t> </a:t>
            </a:r>
            <a:r>
              <a:rPr lang="en-US" sz="2800" b="1" i="1" u="sng" dirty="0">
                <a:solidFill>
                  <a:srgbClr val="C00000"/>
                </a:solidFill>
              </a:rPr>
              <a:t>Anyone </a:t>
            </a:r>
            <a:r>
              <a:rPr lang="en-US" sz="2800" b="1" i="1" dirty="0">
                <a:solidFill>
                  <a:srgbClr val="C00000"/>
                </a:solidFill>
              </a:rPr>
              <a:t>who doubted the Spartans' resolve wasn't watching. </a:t>
            </a:r>
            <a:r>
              <a:rPr lang="en-US" sz="2800" b="1" i="1" u="sng" dirty="0">
                <a:solidFill>
                  <a:srgbClr val="C00000"/>
                </a:solidFill>
              </a:rPr>
              <a:t>Anyone</a:t>
            </a:r>
            <a:r>
              <a:rPr lang="en-US" sz="2800" b="1" i="1" dirty="0">
                <a:solidFill>
                  <a:srgbClr val="C00000"/>
                </a:solidFill>
              </a:rPr>
              <a:t> who doubted their character wasn't watching. </a:t>
            </a:r>
            <a:r>
              <a:rPr lang="en-US" sz="2800" b="1" i="1" u="sng" dirty="0">
                <a:solidFill>
                  <a:srgbClr val="C00000"/>
                </a:solidFill>
              </a:rPr>
              <a:t>Anyone </a:t>
            </a:r>
            <a:r>
              <a:rPr lang="en-US" sz="2800" b="1" i="1" dirty="0">
                <a:solidFill>
                  <a:srgbClr val="C00000"/>
                </a:solidFill>
              </a:rPr>
              <a:t>who doubted their seniors wasn't watching</a:t>
            </a:r>
            <a:r>
              <a:rPr lang="en-US" sz="2800" dirty="0">
                <a:solidFill>
                  <a:srgbClr val="C00000"/>
                </a:solidFill>
              </a:rPr>
              <a:t>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48921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WHAT’S IT CALLED?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Writing that appeals to emotions or reason and tries to get readers to think or act a certain way!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8866092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</TotalTime>
  <Words>331</Words>
  <Application>Microsoft Office PowerPoint</Application>
  <PresentationFormat>Widescreen</PresentationFormat>
  <Paragraphs>34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Wingdings 3</vt:lpstr>
      <vt:lpstr>Wisp</vt:lpstr>
      <vt:lpstr>English 10:   Some study fun</vt:lpstr>
      <vt:lpstr>What’s it called when….</vt:lpstr>
      <vt:lpstr>What’s it called when </vt:lpstr>
      <vt:lpstr>What’s it called…?</vt:lpstr>
      <vt:lpstr>WHAT’S IT CALLED?</vt:lpstr>
      <vt:lpstr>WHAT’S IT CALLED?</vt:lpstr>
      <vt:lpstr>WHAT’S IT CALLED?</vt:lpstr>
      <vt:lpstr>WHAT’S IT CALLED?</vt:lpstr>
      <vt:lpstr>WHAT’S IT CALLED?</vt:lpstr>
      <vt:lpstr>WHAT’S IT CALLED?</vt:lpstr>
      <vt:lpstr>WHAT’S IT CALLED?</vt:lpstr>
      <vt:lpstr>WHAT’S IT CALLED?</vt:lpstr>
      <vt:lpstr>WHAT’S IT CALLED?</vt:lpstr>
      <vt:lpstr>WHAT’S IT CALLED?</vt:lpstr>
    </vt:vector>
  </TitlesOfParts>
  <Company>Grand Haven Area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10:   Some study fun</dc:title>
  <dc:creator>Administrator</dc:creator>
  <cp:lastModifiedBy>Administrator</cp:lastModifiedBy>
  <cp:revision>2</cp:revision>
  <dcterms:created xsi:type="dcterms:W3CDTF">2017-06-12T13:28:30Z</dcterms:created>
  <dcterms:modified xsi:type="dcterms:W3CDTF">2017-06-12T13:43:13Z</dcterms:modified>
</cp:coreProperties>
</file>