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VOCAB UNIT 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15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Allude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“uh-LOOD”</a:t>
            </a:r>
          </a:p>
          <a:p>
            <a:r>
              <a:rPr lang="en-US" dirty="0" smtClean="0"/>
              <a:t>To suggest or hint</a:t>
            </a:r>
          </a:p>
          <a:p>
            <a:r>
              <a:rPr lang="en-US" dirty="0" smtClean="0"/>
              <a:t>Many writers will ALLUDE to Shakespeare in their pieces.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61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Clairvoyant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Klair</a:t>
            </a:r>
            <a:r>
              <a:rPr lang="en-US" dirty="0" smtClean="0"/>
              <a:t>-VOY-</a:t>
            </a:r>
            <a:r>
              <a:rPr lang="en-US" dirty="0" err="1" smtClean="0"/>
              <a:t>uhnt</a:t>
            </a:r>
            <a:endParaRPr lang="en-US" dirty="0" smtClean="0"/>
          </a:p>
          <a:p>
            <a:r>
              <a:rPr lang="en-US" dirty="0" smtClean="0"/>
              <a:t>ADJ.  Supernaturally perceptive</a:t>
            </a:r>
          </a:p>
          <a:p>
            <a:pPr lvl="1"/>
            <a:r>
              <a:rPr lang="en-US" dirty="0" smtClean="0"/>
              <a:t>Magic Johnson was known for making clairvoyant passes to teammates nobody else would see as open.</a:t>
            </a:r>
          </a:p>
          <a:p>
            <a:r>
              <a:rPr lang="en-US" dirty="0" smtClean="0"/>
              <a:t>N:  one who possesses extraordinary powers of insight—a seer</a:t>
            </a:r>
          </a:p>
          <a:p>
            <a:pPr lvl="1"/>
            <a:r>
              <a:rPr lang="en-US" dirty="0" smtClean="0"/>
              <a:t>He was so good at predicting the outcome of elections, many thought he was a clairvoyant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33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Conclusive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Kunn</a:t>
            </a:r>
            <a:r>
              <a:rPr lang="en-US" dirty="0" smtClean="0"/>
              <a:t>-KLOO-</a:t>
            </a:r>
            <a:r>
              <a:rPr lang="en-US" dirty="0" err="1" smtClean="0"/>
              <a:t>sive</a:t>
            </a:r>
            <a:endParaRPr lang="en-US" dirty="0" smtClean="0"/>
          </a:p>
          <a:p>
            <a:r>
              <a:rPr lang="en-US" dirty="0" smtClean="0"/>
              <a:t>ADJ:  serving to settle an issue</a:t>
            </a:r>
          </a:p>
          <a:p>
            <a:r>
              <a:rPr lang="en-US" dirty="0" smtClean="0"/>
              <a:t>The fingerprint evidence against the burglar was conclusive.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551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Disreputable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Dis-REP-</a:t>
            </a:r>
            <a:r>
              <a:rPr lang="en-US" dirty="0" err="1" smtClean="0"/>
              <a:t>yoo</a:t>
            </a:r>
            <a:r>
              <a:rPr lang="en-US" dirty="0" smtClean="0"/>
              <a:t>-</a:t>
            </a:r>
            <a:r>
              <a:rPr lang="en-US" dirty="0" err="1" smtClean="0"/>
              <a:t>tuh</a:t>
            </a:r>
            <a:r>
              <a:rPr lang="en-US" dirty="0" smtClean="0"/>
              <a:t>-bull</a:t>
            </a:r>
          </a:p>
          <a:p>
            <a:r>
              <a:rPr lang="en-US" dirty="0" smtClean="0"/>
              <a:t>ADJ.  Not respectable</a:t>
            </a:r>
          </a:p>
          <a:p>
            <a:r>
              <a:rPr lang="en-US" dirty="0" smtClean="0"/>
              <a:t>If you’re seen hanging with a disreputable crowd or engaging in disreputable activities, people may judge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263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Endemic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  DEM </a:t>
            </a:r>
            <a:r>
              <a:rPr lang="en-US" dirty="0" err="1" smtClean="0"/>
              <a:t>ic</a:t>
            </a:r>
            <a:endParaRPr lang="en-US" dirty="0" smtClean="0"/>
          </a:p>
          <a:p>
            <a:r>
              <a:rPr lang="en-US" dirty="0" smtClean="0"/>
              <a:t>ADJ:  native to a particular region or people; characteristic or prevalent of a field or group.</a:t>
            </a:r>
          </a:p>
          <a:p>
            <a:r>
              <a:rPr lang="en-US" dirty="0" smtClean="0"/>
              <a:t>Dishonesty was endemic within the politician’s inner circle.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9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Exemplary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Ex-ZEM-</a:t>
            </a:r>
            <a:r>
              <a:rPr lang="en-US" dirty="0" err="1" smtClean="0"/>
              <a:t>pluh</a:t>
            </a:r>
            <a:r>
              <a:rPr lang="en-US" dirty="0" smtClean="0"/>
              <a:t>-</a:t>
            </a:r>
            <a:r>
              <a:rPr lang="en-US" dirty="0" err="1" smtClean="0"/>
              <a:t>ree</a:t>
            </a:r>
            <a:endParaRPr lang="en-US" dirty="0" smtClean="0"/>
          </a:p>
          <a:p>
            <a:r>
              <a:rPr lang="en-US" dirty="0" smtClean="0"/>
              <a:t>ADJ:  a good example, worthy of imitation</a:t>
            </a:r>
          </a:p>
          <a:p>
            <a:r>
              <a:rPr lang="en-US" dirty="0" smtClean="0"/>
              <a:t>Her behavior was exemplary.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782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Fathom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FATH-</a:t>
            </a:r>
            <a:r>
              <a:rPr lang="en-US" dirty="0" err="1" smtClean="0"/>
              <a:t>uhm</a:t>
            </a:r>
            <a:endParaRPr lang="en-US" dirty="0" smtClean="0"/>
          </a:p>
          <a:p>
            <a:r>
              <a:rPr lang="en-US" dirty="0" smtClean="0"/>
              <a:t>V.  To understand</a:t>
            </a:r>
          </a:p>
          <a:p>
            <a:r>
              <a:rPr lang="en-US" dirty="0" smtClean="0"/>
              <a:t>For the life of me, I cannot fathom why some students never take notes on anything in class.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74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Guile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</a:t>
            </a:r>
          </a:p>
          <a:p>
            <a:r>
              <a:rPr lang="en-US" dirty="0" smtClean="0"/>
              <a:t>Treachery, cunning, deceit</a:t>
            </a:r>
          </a:p>
          <a:p>
            <a:r>
              <a:rPr lang="en-US" dirty="0" smtClean="0"/>
              <a:t>At the age of 41, Tom Brady uses guile as much as physical tools to succeed.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7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NOUN:  honesty, high moral standards</a:t>
            </a:r>
          </a:p>
          <a:p>
            <a:r>
              <a:rPr lang="en-US" dirty="0" smtClean="0"/>
              <a:t>In-TEGG-</a:t>
            </a:r>
            <a:r>
              <a:rPr lang="en-US" dirty="0" err="1" smtClean="0"/>
              <a:t>rih</a:t>
            </a:r>
            <a:r>
              <a:rPr lang="en-US" dirty="0" smtClean="0"/>
              <a:t>-tee</a:t>
            </a:r>
          </a:p>
          <a:p>
            <a:r>
              <a:rPr lang="en-US" dirty="0" smtClean="0"/>
              <a:t>The most important thing you have in this world is your integrity.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612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intinerary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EYE-tin-uh-RARE-</a:t>
            </a:r>
            <a:r>
              <a:rPr lang="en-US" dirty="0" err="1" smtClean="0"/>
              <a:t>ee</a:t>
            </a:r>
            <a:endParaRPr lang="en-US" dirty="0" smtClean="0"/>
          </a:p>
          <a:p>
            <a:r>
              <a:rPr lang="en-US" dirty="0" smtClean="0"/>
              <a:t>N.  Route of travel, list of things you’ll do on your travels</a:t>
            </a:r>
          </a:p>
          <a:p>
            <a:r>
              <a:rPr lang="en-US" dirty="0" smtClean="0"/>
              <a:t>Before I go on vacation, I always print a copy of my itinerary.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25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misconstrue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Verb: to interpret wrongly, to mistake the meaning of</a:t>
            </a:r>
          </a:p>
          <a:p>
            <a:r>
              <a:rPr lang="en-US" dirty="0" smtClean="0"/>
              <a:t>Miss-con-STROO</a:t>
            </a:r>
          </a:p>
          <a:p>
            <a:r>
              <a:rPr lang="en-US" dirty="0" smtClean="0"/>
              <a:t>I try to communicate clearly so nobody can misconstrue my meaning.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354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Obnoxious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Ubb</a:t>
            </a:r>
            <a:r>
              <a:rPr lang="en-US" dirty="0" smtClean="0"/>
              <a:t>-KNOCKS-</a:t>
            </a:r>
            <a:r>
              <a:rPr lang="en-US" dirty="0" err="1" smtClean="0"/>
              <a:t>shuss</a:t>
            </a:r>
            <a:endParaRPr lang="en-US" dirty="0" smtClean="0"/>
          </a:p>
          <a:p>
            <a:r>
              <a:rPr lang="en-US" dirty="0" smtClean="0"/>
              <a:t>ADJ:  annoying, offensive, arousing strong dislike</a:t>
            </a:r>
          </a:p>
          <a:p>
            <a:r>
              <a:rPr lang="en-US" dirty="0" smtClean="0"/>
              <a:t>The teacher got angry at his students’ obnoxious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365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Placate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PLEY-</a:t>
            </a:r>
            <a:r>
              <a:rPr lang="en-US" dirty="0" err="1" smtClean="0"/>
              <a:t>cate</a:t>
            </a:r>
            <a:endParaRPr lang="en-US" dirty="0" smtClean="0"/>
          </a:p>
          <a:p>
            <a:r>
              <a:rPr lang="en-US" dirty="0" smtClean="0"/>
              <a:t>Verb.  To appease, sooth, pacify</a:t>
            </a:r>
          </a:p>
          <a:p>
            <a:r>
              <a:rPr lang="en-US" dirty="0" smtClean="0"/>
              <a:t>When I was a toddler and had to go to the doctor, my mom would placate me with the promise of a trip to the toy store if I was good.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132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Adjective: calm, peaceful</a:t>
            </a:r>
          </a:p>
          <a:p>
            <a:r>
              <a:rPr lang="en-US" dirty="0" smtClean="0"/>
              <a:t>PLASS-id</a:t>
            </a:r>
          </a:p>
          <a:p>
            <a:r>
              <a:rPr lang="en-US" dirty="0" smtClean="0"/>
              <a:t>He found the placid waters of the lake quite soothing.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56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plagiarism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PLEY-</a:t>
            </a:r>
            <a:r>
              <a:rPr lang="en-US" dirty="0" err="1" smtClean="0"/>
              <a:t>jur</a:t>
            </a:r>
            <a:r>
              <a:rPr lang="en-US" dirty="0" smtClean="0"/>
              <a:t>-</a:t>
            </a:r>
            <a:r>
              <a:rPr lang="en-US" dirty="0" err="1" smtClean="0"/>
              <a:t>riz-uhm</a:t>
            </a:r>
            <a:endParaRPr lang="en-US" dirty="0" smtClean="0"/>
          </a:p>
          <a:p>
            <a:r>
              <a:rPr lang="en-US" dirty="0" smtClean="0"/>
              <a:t>N.  Passing off or using someone else’s work as your own.</a:t>
            </a:r>
          </a:p>
          <a:p>
            <a:r>
              <a:rPr lang="en-US" dirty="0" smtClean="0"/>
              <a:t>If you get caught engaging in plagiarism you get an automatic zero for your work; you can also be fired if you do it in your job.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803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Adjective:  strong, powerful, highly effective.</a:t>
            </a:r>
          </a:p>
          <a:p>
            <a:r>
              <a:rPr lang="en-US" dirty="0" smtClean="0"/>
              <a:t>POHT-</a:t>
            </a:r>
            <a:r>
              <a:rPr lang="en-US" dirty="0" err="1" smtClean="0"/>
              <a:t>nt</a:t>
            </a:r>
            <a:endParaRPr lang="en-US" dirty="0" smtClean="0"/>
          </a:p>
          <a:p>
            <a:r>
              <a:rPr lang="en-US" dirty="0" smtClean="0"/>
              <a:t>When I’m sick, I look for a potent medicine to alleviate symptoms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307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PRE-</a:t>
            </a:r>
            <a:r>
              <a:rPr lang="en-US" dirty="0" err="1" smtClean="0"/>
              <a:t>tekst</a:t>
            </a:r>
            <a:endParaRPr lang="en-US" dirty="0" smtClean="0"/>
          </a:p>
          <a:p>
            <a:r>
              <a:rPr lang="en-US" dirty="0" smtClean="0"/>
              <a:t>Noun: a false reason, deceptive excuse.</a:t>
            </a:r>
          </a:p>
          <a:p>
            <a:r>
              <a:rPr lang="en-US" dirty="0" smtClean="0"/>
              <a:t>I used a fake commitment as a pretext to get me out of an unappealing social event.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592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Protrude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PRO-trod or PRUH-trod</a:t>
            </a:r>
          </a:p>
          <a:p>
            <a:r>
              <a:rPr lang="en-US" dirty="0" smtClean="0"/>
              <a:t>Verb: to stick out</a:t>
            </a:r>
          </a:p>
          <a:p>
            <a:r>
              <a:rPr lang="en-US" dirty="0" smtClean="0"/>
              <a:t>As a young person, I had to wear braces because my upper jaw protruded out far ahead of my lower jaw.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22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ADJECTIVE:  harsh, unrelieved, desolate; ADVERB; utterly</a:t>
            </a:r>
          </a:p>
          <a:p>
            <a:r>
              <a:rPr lang="en-US" dirty="0" smtClean="0"/>
              <a:t>His behavior stood in start contrast to his values.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683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Superficial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soo</a:t>
            </a:r>
            <a:r>
              <a:rPr lang="en-US" dirty="0" smtClean="0"/>
              <a:t>-per-FISH-</a:t>
            </a:r>
            <a:r>
              <a:rPr lang="en-US" dirty="0" err="1" smtClean="0"/>
              <a:t>uhl</a:t>
            </a:r>
            <a:endParaRPr lang="en-US" dirty="0" smtClean="0"/>
          </a:p>
          <a:p>
            <a:r>
              <a:rPr lang="en-US" dirty="0" smtClean="0"/>
              <a:t>ADJECTIVE:  on or near the surface.  Shallow.  Skin deep.</a:t>
            </a:r>
          </a:p>
          <a:p>
            <a:r>
              <a:rPr lang="en-US" dirty="0" smtClean="0"/>
              <a:t>My sister Carrie once told my other sister’s friend Jill that she would like living in Arizona because everybody was </a:t>
            </a:r>
            <a:r>
              <a:rPr lang="en-US" smtClean="0"/>
              <a:t>superficial there.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63927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</TotalTime>
  <Words>562</Words>
  <Application>Microsoft Office PowerPoint</Application>
  <PresentationFormat>Widescreen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Wisp</vt:lpstr>
      <vt:lpstr>VOCAB UNIT 11</vt:lpstr>
      <vt:lpstr>Allude </vt:lpstr>
      <vt:lpstr>Clairvoyant</vt:lpstr>
      <vt:lpstr>Conclusive </vt:lpstr>
      <vt:lpstr>Disreputable</vt:lpstr>
      <vt:lpstr>Endemic</vt:lpstr>
      <vt:lpstr>Exemplary</vt:lpstr>
      <vt:lpstr>Fathom</vt:lpstr>
      <vt:lpstr>Guile </vt:lpstr>
      <vt:lpstr>integrity</vt:lpstr>
      <vt:lpstr>intinerary</vt:lpstr>
      <vt:lpstr>misconstrue</vt:lpstr>
      <vt:lpstr>Obnoxious</vt:lpstr>
      <vt:lpstr>Placate </vt:lpstr>
      <vt:lpstr>Placid</vt:lpstr>
      <vt:lpstr>plagiarism</vt:lpstr>
      <vt:lpstr>Potent </vt:lpstr>
      <vt:lpstr>Pretext</vt:lpstr>
      <vt:lpstr>Protrude</vt:lpstr>
      <vt:lpstr>stark</vt:lpstr>
      <vt:lpstr>Superficial</vt:lpstr>
    </vt:vector>
  </TitlesOfParts>
  <Company>Grand Haven Area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 UNIT 11</dc:title>
  <dc:creator>Administrator</dc:creator>
  <cp:lastModifiedBy>Administrator</cp:lastModifiedBy>
  <cp:revision>3</cp:revision>
  <dcterms:created xsi:type="dcterms:W3CDTF">2018-04-30T11:14:48Z</dcterms:created>
  <dcterms:modified xsi:type="dcterms:W3CDTF">2018-04-30T11:36:14Z</dcterms:modified>
</cp:coreProperties>
</file>