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5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72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hyperlink" Target="https://www.youtube.com/watch?v=NkELnJ0avgQ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mMWav9uvyzo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BASIC VIDEO 101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Follow these rules of composition and your visuals will be…at least OK.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513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9339" y="624110"/>
            <a:ext cx="4665273" cy="1280890"/>
          </a:xfrm>
        </p:spPr>
        <p:txBody>
          <a:bodyPr/>
          <a:lstStyle/>
          <a:p>
            <a:r>
              <a:rPr lang="en-US" dirty="0" smtClean="0"/>
              <a:t>Rule of thirds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9338" y="2133600"/>
            <a:ext cx="2827175" cy="3777622"/>
          </a:xfrm>
        </p:spPr>
        <p:txBody>
          <a:bodyPr/>
          <a:lstStyle/>
          <a:p>
            <a:r>
              <a:rPr lang="en-US" dirty="0" smtClean="0"/>
              <a:t>Keep the center of interest to the places where “tic tac toe  lines” would intersect.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698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034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three types of shot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Wide (AKA The ESTABLISHING shot)</a:t>
            </a:r>
          </a:p>
          <a:p>
            <a:endParaRPr lang="en-US" dirty="0"/>
          </a:p>
          <a:p>
            <a:r>
              <a:rPr lang="en-US" dirty="0" smtClean="0"/>
              <a:t>Medium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Tight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985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Wide Angle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2437" y="1698171"/>
            <a:ext cx="6810375" cy="4540250"/>
          </a:xfrm>
        </p:spPr>
      </p:pic>
    </p:spTree>
    <p:extLst>
      <p:ext uri="{BB962C8B-B14F-4D97-AF65-F5344CB8AC3E}">
        <p14:creationId xmlns:p14="http://schemas.microsoft.com/office/powerpoint/2010/main" val="2650012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Medium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6907" y="366339"/>
            <a:ext cx="3864958" cy="5797438"/>
          </a:xfrm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8915" y="357009"/>
            <a:ext cx="3864958" cy="5797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879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Tight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278" y="1984311"/>
            <a:ext cx="5667375" cy="3778250"/>
          </a:xfrm>
        </p:spPr>
      </p:pic>
    </p:spTree>
    <p:extLst>
      <p:ext uri="{BB962C8B-B14F-4D97-AF65-F5344CB8AC3E}">
        <p14:creationId xmlns:p14="http://schemas.microsoft.com/office/powerpoint/2010/main" val="2264666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Don’t forget B-Roll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2897188" cy="3777622"/>
          </a:xfrm>
        </p:spPr>
        <p:txBody>
          <a:bodyPr/>
          <a:lstStyle/>
          <a:p>
            <a:r>
              <a:rPr lang="en-US" dirty="0" smtClean="0">
                <a:hlinkClick r:id="rId2"/>
              </a:rPr>
              <a:t>B-roll defined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494036" y="1226976"/>
            <a:ext cx="6858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533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things to remember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Keep camera steady (Tripod can help here)</a:t>
            </a:r>
          </a:p>
          <a:p>
            <a:endParaRPr lang="en-US" dirty="0"/>
          </a:p>
          <a:p>
            <a:r>
              <a:rPr lang="en-US" dirty="0" smtClean="0"/>
              <a:t>Be aware of lighting</a:t>
            </a:r>
          </a:p>
          <a:p>
            <a:endParaRPr lang="en-US" dirty="0"/>
          </a:p>
          <a:p>
            <a:r>
              <a:rPr lang="en-US" dirty="0" smtClean="0"/>
              <a:t>Be aware of sound (use </a:t>
            </a:r>
            <a:r>
              <a:rPr lang="en-US" dirty="0" err="1" smtClean="0"/>
              <a:t>lav</a:t>
            </a:r>
            <a:r>
              <a:rPr lang="en-US" dirty="0" smtClean="0"/>
              <a:t> mic when possible)</a:t>
            </a:r>
          </a:p>
          <a:p>
            <a:pPr lvl="1"/>
            <a:r>
              <a:rPr lang="en-US" dirty="0" smtClean="0"/>
              <a:t>If you just use the camera’s mic, odds are you’re going to get too much natural sound bleed.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795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Grade Your Teacher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This is a video I made for a grad class in multi-media journalism at MSU in the summer of 2011.  </a:t>
            </a:r>
            <a:r>
              <a:rPr lang="en-US" dirty="0" smtClean="0"/>
              <a:t>What works?  What doesn’t.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158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16</TotalTime>
  <Words>138</Words>
  <Application>Microsoft Office PowerPoint</Application>
  <PresentationFormat>Widescreen</PresentationFormat>
  <Paragraphs>25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Century Gothic</vt:lpstr>
      <vt:lpstr>Wingdings 3</vt:lpstr>
      <vt:lpstr>Wisp</vt:lpstr>
      <vt:lpstr>BASIC VIDEO 101 </vt:lpstr>
      <vt:lpstr>Rule of thirds</vt:lpstr>
      <vt:lpstr>The three types of shot</vt:lpstr>
      <vt:lpstr>Wide Angle</vt:lpstr>
      <vt:lpstr>Medium</vt:lpstr>
      <vt:lpstr>Tight</vt:lpstr>
      <vt:lpstr>Don’t forget B-Roll</vt:lpstr>
      <vt:lpstr>Other things to remember </vt:lpstr>
      <vt:lpstr>Grade Your Teacher</vt:lpstr>
    </vt:vector>
  </TitlesOfParts>
  <Company>Grand Haven Area Public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BASIC VIDEO 101</dc:title>
  <dc:creator>sikkengac</dc:creator>
  <cp:lastModifiedBy>sikkengac</cp:lastModifiedBy>
  <cp:revision>2</cp:revision>
  <dcterms:created xsi:type="dcterms:W3CDTF">2018-10-19T11:36:59Z</dcterms:created>
  <dcterms:modified xsi:type="dcterms:W3CDTF">2018-10-19T11:53:16Z</dcterms:modified>
</cp:coreProperties>
</file>