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6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6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85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5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8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52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71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77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3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93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26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04DCE-9AC7-49E3-8373-8F37309AE2D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24F2B-A056-426A-B19A-939C821D7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3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VOCAB THREE PRACTICE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If a leader is cruel or uncaring, they might _________________ their followers.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8503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Many would describe the terrorist acts of 9/11/2001 as a ______________ attack on the USA.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7455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On a day with many thunderstorms, all after school activities were closed due to ________________  weather.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9806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The teacher was clear that just because she allowed her students to use notes on THIS quiz, it did not set a _____________ for the rest of the year.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5472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Because Jezebel didn’t exercise when she changed her eating habits, the effects of her new diet were _______________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6002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When teachers get together outside of school, they’ve been known to ___________ about how to fix all of the problems of education.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5315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Although the woman had many scars on her face from a childhood bout with chicken pox, she applied her makeup with such ______________ that nobody ever noticed them.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2667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I dislike “blonde jokes” because they tend to ___________ negative and untrue stereotypes.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6387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Several of my students have been sent to I.S.S. as a ___________________ measure for bad behavior.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6871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Because of his suave style, George Clooney is seen as one of the most ______________ movie stars of his generation.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8888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 November, C.E. will _________________ to Dallas, Texas for the Journalism Education Association Fall Conference.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0281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When you make a mistake, rather than just punish you, I’d prefer to give you an opportunity to ________________ your behavior.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843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Germany was our main ______________ in WWI.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2093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 </a:t>
            </a:r>
            <a:r>
              <a:rPr lang="en-US" sz="4000" dirty="0" err="1" smtClean="0"/>
              <a:t>Astro’s</a:t>
            </a:r>
            <a:r>
              <a:rPr lang="en-US" sz="4000" dirty="0" smtClean="0"/>
              <a:t> 7-6 11-inning win over the Dodgers in game two of the World Series was one of the most ______________(</a:t>
            </a:r>
            <a:r>
              <a:rPr lang="en-US" sz="4000" dirty="0" err="1" smtClean="0"/>
              <a:t>ing</a:t>
            </a:r>
            <a:r>
              <a:rPr lang="en-US" sz="4000" dirty="0" smtClean="0"/>
              <a:t>) baseball games I’ve watched all year.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9530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Sometimes, it’s wiser to ____________ that impolite Tweet as opposed to sending it.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0034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Before he was the host of </a:t>
            </a:r>
            <a:r>
              <a:rPr lang="en-US" sz="4000" i="1" dirty="0" smtClean="0"/>
              <a:t>Diners, Drive-Ins and Dives</a:t>
            </a:r>
            <a:r>
              <a:rPr lang="en-US" sz="4000" dirty="0" smtClean="0"/>
              <a:t>, Guy </a:t>
            </a:r>
            <a:r>
              <a:rPr lang="en-US" sz="4000" dirty="0" err="1" smtClean="0"/>
              <a:t>Fieri</a:t>
            </a:r>
            <a:r>
              <a:rPr lang="en-US" sz="4000" dirty="0" smtClean="0"/>
              <a:t> attended ________________ school at the University of Nevada Las-Vegas.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3681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 teacher used the threat of detention in an attempt to __________________ the student into better behavior.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515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When I was a kid, I would often get in trouble when I would _____________ my little sisters to the point where they would tell my parents.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07992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Too many turnovers led to the University of Michigan football team’s ______________ against </a:t>
            </a:r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</a:rPr>
              <a:t>Michigan State.</a:t>
            </a:r>
            <a:endParaRPr lang="en-US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582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To avoid permanently stripping the soil of resources, the farmer left a portion of his fields __________________ each year.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96305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47637</TotalTime>
  <Words>415</Words>
  <Application>Microsoft Office PowerPoint</Application>
  <PresentationFormat>Widescreen</PresentationFormat>
  <Paragraphs>21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VOCAB THREE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Grand Haven Area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 THREE PRACTICE</dc:title>
  <dc:creator>Blade</dc:creator>
  <cp:lastModifiedBy>Administrator</cp:lastModifiedBy>
  <cp:revision>8</cp:revision>
  <dcterms:created xsi:type="dcterms:W3CDTF">2017-10-26T11:52:29Z</dcterms:created>
  <dcterms:modified xsi:type="dcterms:W3CDTF">2017-11-28T14:06:30Z</dcterms:modified>
</cp:coreProperties>
</file>