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8" autoAdjust="0"/>
    <p:restoredTop sz="94660"/>
  </p:normalViewPr>
  <p:slideViewPr>
    <p:cSldViewPr snapToGrid="0">
      <p:cViewPr varScale="1">
        <p:scale>
          <a:sx n="78" d="100"/>
          <a:sy n="78" d="100"/>
        </p:scale>
        <p:origin x="55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12/11/2018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12/11/2018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12/11/2018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12/11/2018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VOCAB UNIT 5: </a:t>
            </a:r>
            <a:br>
              <a:rPr lang="en-US" dirty="0" smtClean="0"/>
            </a:br>
            <a:r>
              <a:rPr lang="en-US" dirty="0" smtClean="0"/>
              <a:t>Some practice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50263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does THE GRINCH become more ALTRUISTIC by the end of the story?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7241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If your mom texts you and asks if you can pick her up from work on your way home from school, how might you give your ASSENT?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18540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If you were to act as somebody’s BENEFACTOR, what might that look like?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58640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4" y="624109"/>
            <a:ext cx="8911687" cy="2885209"/>
          </a:xfrm>
        </p:spPr>
        <p:txBody>
          <a:bodyPr/>
          <a:lstStyle/>
          <a:p>
            <a:r>
              <a:rPr lang="en-US" dirty="0" smtClean="0"/>
              <a:t>Give an example of a time when your behavior was CHIVALROUS (or, describe a time when somebody else was CHIVALROUS to you?)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79105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94022" y="624110"/>
            <a:ext cx="9910589" cy="1600106"/>
          </a:xfrm>
        </p:spPr>
        <p:txBody>
          <a:bodyPr/>
          <a:lstStyle/>
          <a:p>
            <a:r>
              <a:rPr lang="en-US" dirty="0" smtClean="0"/>
              <a:t>If a judge grants CLEMENCY what are they giving?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47862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If you open up the refrigerator and find a DEARTH of appealing options for snacking, what does that mean?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3889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8736" y="308919"/>
            <a:ext cx="9885876" cy="1940011"/>
          </a:xfrm>
        </p:spPr>
        <p:txBody>
          <a:bodyPr/>
          <a:lstStyle/>
          <a:p>
            <a:r>
              <a:rPr lang="en-US" dirty="0" smtClean="0"/>
              <a:t>What would a classroom full of DIFFIDENT students look and sound like?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19175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If there’s a DISCREPANCY between the price on the label and the one that the clerk rings up, how do you handle it?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45173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67016" y="624109"/>
            <a:ext cx="10268465" cy="1773101"/>
          </a:xfrm>
        </p:spPr>
        <p:txBody>
          <a:bodyPr/>
          <a:lstStyle/>
          <a:p>
            <a:r>
              <a:rPr lang="en-US" dirty="0" smtClean="0"/>
              <a:t>Explain what you do when you EMBARK on a journey.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5324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55806" y="624110"/>
            <a:ext cx="9848806" cy="1859598"/>
          </a:xfrm>
        </p:spPr>
        <p:txBody>
          <a:bodyPr/>
          <a:lstStyle/>
          <a:p>
            <a:r>
              <a:rPr lang="en-US" dirty="0" smtClean="0"/>
              <a:t>What would a FACILE reaction to a Christmas gift look like?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47743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Describe a character from a book, movie or TV show that has an INDOMITABLE spirt?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50308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does it look like when a person is INFALLABLE?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29827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Describe a person who is </a:t>
            </a:r>
            <a:r>
              <a:rPr lang="en-US" dirty="0" err="1" smtClean="0"/>
              <a:t>PLODding</a:t>
            </a:r>
            <a:r>
              <a:rPr lang="en-US" dirty="0" smtClean="0"/>
              <a:t> along a path.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72699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3450" y="624109"/>
            <a:ext cx="9861162" cy="1674247"/>
          </a:xfrm>
        </p:spPr>
        <p:txBody>
          <a:bodyPr/>
          <a:lstStyle/>
          <a:p>
            <a:r>
              <a:rPr lang="en-US" dirty="0" smtClean="0"/>
              <a:t>Describe something with a PUNGENT odor?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67308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05232" y="624110"/>
            <a:ext cx="9799379" cy="2415652"/>
          </a:xfrm>
        </p:spPr>
        <p:txBody>
          <a:bodyPr/>
          <a:lstStyle/>
          <a:p>
            <a:r>
              <a:rPr lang="en-US" dirty="0" smtClean="0"/>
              <a:t>Describe a time when you were REMISS in your duties at home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58334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If your uncle excuses himself from the table at Christmas dinner and say “I must take a brief repose,” what is he doing?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88288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do you react when somebody treats you with TEMERITY?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09301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You’re in the check out line at Meijer.  There’s a little kid front of you being TRUCLANT.  Describe that kid’s behavior?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994993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55806" y="624110"/>
            <a:ext cx="9848806" cy="1501252"/>
          </a:xfrm>
        </p:spPr>
        <p:txBody>
          <a:bodyPr/>
          <a:lstStyle/>
          <a:p>
            <a:r>
              <a:rPr lang="en-US" dirty="0" smtClean="0"/>
              <a:t>Describe a VIRULENT strain of </a:t>
            </a:r>
            <a:r>
              <a:rPr lang="en-US" smtClean="0"/>
              <a:t>the flu?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8981253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18</TotalTime>
  <Words>305</Words>
  <Application>Microsoft Office PowerPoint</Application>
  <PresentationFormat>Widescreen</PresentationFormat>
  <Paragraphs>20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Arial</vt:lpstr>
      <vt:lpstr>Century Gothic</vt:lpstr>
      <vt:lpstr>Wingdings 3</vt:lpstr>
      <vt:lpstr>Wisp</vt:lpstr>
      <vt:lpstr>VOCAB UNIT 5:  Some practice</vt:lpstr>
      <vt:lpstr>How does THE GRINCH become more ALTRUISTIC by the end of the story?</vt:lpstr>
      <vt:lpstr>If your mom texts you and asks if you can pick her up from work on your way home from school, how might you give your ASSENT?</vt:lpstr>
      <vt:lpstr>If you were to act as somebody’s BENEFACTOR, what might that look like?</vt:lpstr>
      <vt:lpstr>Give an example of a time when your behavior was CHIVALROUS (or, describe a time when somebody else was CHIVALROUS to you?)</vt:lpstr>
      <vt:lpstr>If a judge grants CLEMENCY what are they giving?</vt:lpstr>
      <vt:lpstr>If you open up the refrigerator and find a DEARTH of appealing options for snacking, what does that mean?</vt:lpstr>
      <vt:lpstr>What would a classroom full of DIFFIDENT students look and sound like?</vt:lpstr>
      <vt:lpstr>If there’s a DISCREPANCY between the price on the label and the one that the clerk rings up, how do you handle it?</vt:lpstr>
      <vt:lpstr>Explain what you do when you EMBARK on a journey.</vt:lpstr>
      <vt:lpstr>What would a FACILE reaction to a Christmas gift look like?</vt:lpstr>
      <vt:lpstr>Describe a character from a book, movie or TV show that has an INDOMITABLE spirt?</vt:lpstr>
      <vt:lpstr>What does it look like when a person is INFALLABLE?</vt:lpstr>
      <vt:lpstr>Describe a person who is PLODding along a path.</vt:lpstr>
      <vt:lpstr>Describe something with a PUNGENT odor?</vt:lpstr>
      <vt:lpstr>Describe a time when you were REMISS in your duties at home</vt:lpstr>
      <vt:lpstr>If your uncle excuses himself from the table at Christmas dinner and say “I must take a brief repose,” what is he doing?</vt:lpstr>
      <vt:lpstr>How do you react when somebody treats you with TEMERITY?</vt:lpstr>
      <vt:lpstr>You’re in the check out line at Meijer.  There’s a little kid front of you being TRUCLANT.  Describe that kid’s behavior?</vt:lpstr>
      <vt:lpstr>Describe a VIRULENT strain of the flu?</vt:lpstr>
    </vt:vector>
  </TitlesOfParts>
  <Company>Grand Haven Area Public Schools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VOCAB UNIT 5:  Some practice</dc:title>
  <dc:creator>sikkengac</dc:creator>
  <cp:lastModifiedBy>sikkengac</cp:lastModifiedBy>
  <cp:revision>3</cp:revision>
  <dcterms:created xsi:type="dcterms:W3CDTF">2018-12-11T14:28:19Z</dcterms:created>
  <dcterms:modified xsi:type="dcterms:W3CDTF">2018-12-11T14:46:31Z</dcterms:modified>
</cp:coreProperties>
</file>