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Roboto Slab" panose="020B0604020202020204" charset="0"/>
      <p:regular r:id="rId11"/>
      <p:bold r:id="rId12"/>
    </p:embeddedFont>
    <p:embeddedFont>
      <p:font typeface="Roboto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79027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3205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2d58621b7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2d58621b7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315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d58621b7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2d58621b7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7923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20d095aa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20d095aa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846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2d58621b7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2d58621b7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799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c85739a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c85739a7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731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0d095aaf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20d095aaf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4016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d58621b7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2d58621b7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365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gb0mxcpPO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rGWS7JtA9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Juxtaposition:  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Opposites can be attractive!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Juxtaposition?</a:t>
            </a: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Formal Definition: “the fact of two things being seen or placed close together with contrasting effect”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Casual Definition:  two items, people, pictures, etc. are used at the same time to showcase how different each of these items really are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Examples?    Examples.</a:t>
            </a: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456250" y="16151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“Placing one really good person and one really bad person in the same scene to show how good the good person is and how bad the bad person is”</a:t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7325" y="2408850"/>
            <a:ext cx="5476300" cy="265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2114" y="0"/>
            <a:ext cx="405977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in Literature</a:t>
            </a:r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Excerpt from </a:t>
            </a:r>
            <a:r>
              <a:rPr lang="en" i="1"/>
              <a:t>Of Mice and Men:</a:t>
            </a:r>
            <a:r>
              <a:rPr lang="en"/>
              <a:t>  (hint hint exam question)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“The first man was small and quick, dark of face, with restless eyes and sharp, strong features.  Every part of him was defined: small, strong hands, slender arms, a thin and bony nose.  Behind him walked his opposite, a huge man, shapeless of face, with large, pale eyes, with wide, sloping shoulders; and he walked heavily, dragging his feet a little, the way a bear drags his paws.  His arms did not swing at his sides, but hung loosely” (Steinbeck 2).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Here’s a great example from a classic film	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https://www.youtube.com/watch?vv=-gb0mxcpPOU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428625"/>
            <a:ext cx="57150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more help?	</a:t>
            </a:r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387900" y="1523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Watch this video: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https://www.youtube.com/watch?v=KrGWS7JtA98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238</Words>
  <Application>Microsoft Office PowerPoint</Application>
  <PresentationFormat>On-screen Show (16:9)</PresentationFormat>
  <Paragraphs>17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Roboto Slab</vt:lpstr>
      <vt:lpstr>Roboto</vt:lpstr>
      <vt:lpstr>Arial</vt:lpstr>
      <vt:lpstr>Marina</vt:lpstr>
      <vt:lpstr>Juxtaposition:  </vt:lpstr>
      <vt:lpstr>What is Juxtaposition?</vt:lpstr>
      <vt:lpstr>Examples?    Examples.</vt:lpstr>
      <vt:lpstr>PowerPoint Presentation</vt:lpstr>
      <vt:lpstr>Examples in Literature</vt:lpstr>
      <vt:lpstr>Here’s a great example from a classic film </vt:lpstr>
      <vt:lpstr>PowerPoint Presentation</vt:lpstr>
      <vt:lpstr>Need more help?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Juxtaposition:  </dc:title>
  <dc:creator>sikkengac</dc:creator>
  <cp:lastModifiedBy>sikkengac</cp:lastModifiedBy>
  <cp:revision>1</cp:revision>
  <dcterms:modified xsi:type="dcterms:W3CDTF">2019-01-23T19:45:13Z</dcterms:modified>
</cp:coreProperties>
</file>