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POINT OF 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quick overview (for more detail, follow the link at 4/22 blog post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254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basic </a:t>
            </a:r>
            <a:r>
              <a:rPr lang="en-US" dirty="0" err="1" smtClean="0"/>
              <a:t>povs</a:t>
            </a:r>
            <a:r>
              <a:rPr lang="en-US" dirty="0" smtClean="0"/>
              <a:t>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First Person</a:t>
            </a:r>
          </a:p>
          <a:p>
            <a:r>
              <a:rPr lang="en-US" sz="2400" dirty="0" smtClean="0"/>
              <a:t>Second Person</a:t>
            </a:r>
          </a:p>
          <a:p>
            <a:r>
              <a:rPr lang="en-US" sz="2400" dirty="0" smtClean="0"/>
              <a:t>Third Person (which comes in three flavors)</a:t>
            </a:r>
          </a:p>
          <a:p>
            <a:pPr lvl="1"/>
            <a:r>
              <a:rPr lang="en-US" sz="2200" dirty="0" smtClean="0"/>
              <a:t>Limited</a:t>
            </a:r>
          </a:p>
          <a:p>
            <a:pPr lvl="1"/>
            <a:r>
              <a:rPr lang="en-US" sz="2200" dirty="0" smtClean="0"/>
              <a:t>Omniscient</a:t>
            </a:r>
          </a:p>
          <a:p>
            <a:pPr lvl="1"/>
            <a:r>
              <a:rPr lang="en-US" sz="2200" dirty="0" smtClean="0"/>
              <a:t>Objective		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45044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USES “I”—from the point of view of the narrator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393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USES “YOU”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9780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Uses “he”  “She” “They”</a:t>
            </a:r>
          </a:p>
          <a:p>
            <a:r>
              <a:rPr lang="en-US" sz="2400" dirty="0" smtClean="0"/>
              <a:t>LIMITED:  Brings us into the head of one character</a:t>
            </a:r>
          </a:p>
          <a:p>
            <a:r>
              <a:rPr lang="en-US" sz="2400" dirty="0" smtClean="0"/>
              <a:t>OMNISCIENT: Brings us into the head of any/all characters</a:t>
            </a:r>
          </a:p>
          <a:p>
            <a:r>
              <a:rPr lang="en-US" sz="2400" dirty="0" smtClean="0"/>
              <a:t>OBJECTIVE: Brings us into the head of </a:t>
            </a:r>
            <a:r>
              <a:rPr lang="en-US" sz="2400" smtClean="0"/>
              <a:t>no characters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092498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4</TotalTime>
  <Words>99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Gill Sans MT</vt:lpstr>
      <vt:lpstr>Wingdings 2</vt:lpstr>
      <vt:lpstr>Dividend</vt:lpstr>
      <vt:lpstr>POINT OF VIEW</vt:lpstr>
      <vt:lpstr>Three basic povs   </vt:lpstr>
      <vt:lpstr>FIRST PERSON</vt:lpstr>
      <vt:lpstr>SECOND PERSON</vt:lpstr>
      <vt:lpstr>THIRD PERSON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 OF VIEW</dc:title>
  <dc:creator>sikkengac</dc:creator>
  <cp:lastModifiedBy>sikkengac</cp:lastModifiedBy>
  <cp:revision>1</cp:revision>
  <dcterms:created xsi:type="dcterms:W3CDTF">2019-04-22T11:33:17Z</dcterms:created>
  <dcterms:modified xsi:type="dcterms:W3CDTF">2019-04-22T11:37:35Z</dcterms:modified>
</cp:coreProperties>
</file>