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VOCAB 7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Practice Fun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3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large hotel rooms were among the most ____________________ at any resort on the island.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451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After a short memorial service, the guests will proceed to the cemetery where we will __________________ the body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4465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 remember that in the days after 9/11 everybody I encountered was in a __________ mood.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650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If arrested, it is never wise to __________ your right to an attorney.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5075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teacher reserved the right to ___________ his seating chart if it didn’t seem to be working.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3443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salt on Michigan’s winter roads tends to have a ____________________ effect on car bodies and often leads to rust.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938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Marvin’s dad insisted he make his bed every morning before he showered or had breakfast.  He also made him study at the kitchen table every night from 4-6.  Marvin thought his dad was a real _____________________.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407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fact that the </a:t>
            </a:r>
            <a:r>
              <a:rPr lang="en-US" sz="3600" dirty="0" err="1" smtClean="0"/>
              <a:t>Ewell</a:t>
            </a:r>
            <a:r>
              <a:rPr lang="en-US" sz="3600" dirty="0" smtClean="0"/>
              <a:t> kids lived in such ____________ conditions contributed to their health issues—things like hookworm.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2653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On the third day of the blizzard, snow and wind continued to _______________ the Midwest.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509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When the cleaning crews came in to the school over the summer they found much __________ graffiti and gum still attached to the student tables.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39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 “Dead Poets Society” many of the other teachers, students and parents saw Mr. Keating as a _______________ because he would not conform to </a:t>
            </a:r>
            <a:r>
              <a:rPr lang="en-US" sz="3600" dirty="0" err="1" smtClean="0"/>
              <a:t>Welton</a:t>
            </a:r>
            <a:r>
              <a:rPr lang="en-US" sz="3600" dirty="0"/>
              <a:t> </a:t>
            </a:r>
            <a:r>
              <a:rPr lang="en-US" sz="3600" dirty="0" smtClean="0"/>
              <a:t>Academy’s usual strict standards in the classroom.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6885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When C.E. announced there would be a 35-page reading assignment tonight followed by a 100-question pop quiz tomorrow, even his quiet students were _______________________ in their objections.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34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People who work at a news desk at a TV station soon come to realize that because of the unpredictability of news, their days are often filled with __________ and disorder.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4206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Although the burglar pled guilty to one crime, she was ____________(</a:t>
            </a:r>
            <a:r>
              <a:rPr lang="en-US" sz="3600" dirty="0" err="1" smtClean="0"/>
              <a:t>ed</a:t>
            </a:r>
            <a:r>
              <a:rPr lang="en-US" sz="3600" dirty="0" smtClean="0"/>
              <a:t>)  in at least a half-dozen more.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793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At sentencing, the judge scolded the criminal for his ______________________ acts.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677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Library of Congress has one of the planet’s most ____________________ collections of books and printed material.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9848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The Dave Matthews Band is my least favorite musical act in the universe.  I utterly ___________ the Dave Matthews Band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2156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Johan’s speech was so free of accent, I was unable to _______ that he was an exchange student.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6118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Studying regularly and taking notes in class every day is a fine way to ________________ test stress.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105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As </a:t>
            </a:r>
            <a:r>
              <a:rPr lang="en-US" sz="4800" dirty="0" smtClean="0"/>
              <a:t>a loving older brother, he took responsibility for the broken glass, rather than _____________ his little sister.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052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 spring, Michigan is prone to _______________ weather patterns featuring things like tornados and thunderstorms.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3416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21591</TotalTime>
  <Words>459</Words>
  <Application>Microsoft Office PowerPoint</Application>
  <PresentationFormat>Widescreen</PresentationFormat>
  <Paragraphs>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Garamond</vt:lpstr>
      <vt:lpstr>Organic</vt:lpstr>
      <vt:lpstr>VOCAB 7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Grand Haven Area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 7</dc:title>
  <dc:creator>sikkengac</dc:creator>
  <cp:lastModifiedBy>sikkengac</cp:lastModifiedBy>
  <cp:revision>12</cp:revision>
  <dcterms:created xsi:type="dcterms:W3CDTF">2018-02-07T12:49:26Z</dcterms:created>
  <dcterms:modified xsi:type="dcterms:W3CDTF">2020-02-04T15:15:13Z</dcterms:modified>
</cp:coreProperties>
</file>