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50BD69A-7FC0-4C07-AF9D-BEEB5E0E7785}"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1301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spTree>
    <p:extLst>
      <p:ext uri="{BB962C8B-B14F-4D97-AF65-F5344CB8AC3E}">
        <p14:creationId xmlns:p14="http://schemas.microsoft.com/office/powerpoint/2010/main" val="62438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309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7D0C9F5-EEC5-4007-BD5F-506A873BAFB9}"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BD69A-7FC0-4C07-AF9D-BEEB5E0E7785}" type="slidenum">
              <a:rPr lang="en-US" smtClean="0"/>
              <a:t>‹#›</a:t>
            </a:fld>
            <a:endParaRPr lang="en-US"/>
          </a:p>
        </p:txBody>
      </p:sp>
    </p:spTree>
    <p:extLst>
      <p:ext uri="{BB962C8B-B14F-4D97-AF65-F5344CB8AC3E}">
        <p14:creationId xmlns:p14="http://schemas.microsoft.com/office/powerpoint/2010/main" val="252681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D0C9F5-EEC5-4007-BD5F-506A873BAFB9}" type="datetimeFigureOut">
              <a:rPr lang="en-US" smtClean="0"/>
              <a:t>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0BD69A-7FC0-4C07-AF9D-BEEB5E0E7785}"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9440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7D0C9F5-EEC5-4007-BD5F-506A873BAFB9}" type="datetimeFigureOut">
              <a:rPr lang="en-US" smtClean="0"/>
              <a:t>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0BD69A-7FC0-4C07-AF9D-BEEB5E0E778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5889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D0C9F5-EEC5-4007-BD5F-506A873BAFB9}" type="datetimeFigureOut">
              <a:rPr lang="en-US" smtClean="0"/>
              <a:t>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0BD69A-7FC0-4C07-AF9D-BEEB5E0E7785}" type="slidenum">
              <a:rPr lang="en-US" smtClean="0"/>
              <a:t>‹#›</a:t>
            </a:fld>
            <a:endParaRPr lang="en-US"/>
          </a:p>
        </p:txBody>
      </p:sp>
    </p:spTree>
    <p:extLst>
      <p:ext uri="{BB962C8B-B14F-4D97-AF65-F5344CB8AC3E}">
        <p14:creationId xmlns:p14="http://schemas.microsoft.com/office/powerpoint/2010/main" val="344930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7D0C9F5-EEC5-4007-BD5F-506A873BAFB9}"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BD69A-7FC0-4C07-AF9D-BEEB5E0E7785}"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5525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7D0C9F5-EEC5-4007-BD5F-506A873BAFB9}"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BD69A-7FC0-4C07-AF9D-BEEB5E0E7785}" type="slidenum">
              <a:rPr lang="en-US" smtClean="0"/>
              <a:t>‹#›</a:t>
            </a:fld>
            <a:endParaRPr lang="en-US"/>
          </a:p>
        </p:txBody>
      </p:sp>
    </p:spTree>
    <p:extLst>
      <p:ext uri="{BB962C8B-B14F-4D97-AF65-F5344CB8AC3E}">
        <p14:creationId xmlns:p14="http://schemas.microsoft.com/office/powerpoint/2010/main" val="181270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7D0C9F5-EEC5-4007-BD5F-506A873BAFB9}"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BD69A-7FC0-4C07-AF9D-BEEB5E0E7785}" type="slidenum">
              <a:rPr lang="en-US" smtClean="0"/>
              <a:t>‹#›</a:t>
            </a:fld>
            <a:endParaRPr lang="en-US"/>
          </a:p>
        </p:txBody>
      </p:sp>
    </p:spTree>
    <p:extLst>
      <p:ext uri="{BB962C8B-B14F-4D97-AF65-F5344CB8AC3E}">
        <p14:creationId xmlns:p14="http://schemas.microsoft.com/office/powerpoint/2010/main" val="1293842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3015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4697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spTree>
    <p:extLst>
      <p:ext uri="{BB962C8B-B14F-4D97-AF65-F5344CB8AC3E}">
        <p14:creationId xmlns:p14="http://schemas.microsoft.com/office/powerpoint/2010/main" val="1506173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9484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0455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6586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D0C9F5-EEC5-4007-BD5F-506A873BAFB9}"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BD69A-7FC0-4C07-AF9D-BEEB5E0E7785}"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2700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7D0C9F5-EEC5-4007-BD5F-506A873BAFB9}" type="datetimeFigureOut">
              <a:rPr lang="en-US" smtClean="0"/>
              <a:t>2/3/2022</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0BD69A-7FC0-4C07-AF9D-BEEB5E0E7785}" type="slidenum">
              <a:rPr lang="en-US" smtClean="0"/>
              <a:t>‹#›</a:t>
            </a:fld>
            <a:endParaRPr lang="en-US"/>
          </a:p>
        </p:txBody>
      </p:sp>
    </p:spTree>
    <p:extLst>
      <p:ext uri="{BB962C8B-B14F-4D97-AF65-F5344CB8AC3E}">
        <p14:creationId xmlns:p14="http://schemas.microsoft.com/office/powerpoint/2010/main" val="2607346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CtP83CWOMw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0Rzn6GZxsF0" TargetMode="External"/><Relationship Id="rId2" Type="http://schemas.openxmlformats.org/officeDocument/2006/relationships/hyperlink" Target="https://www.youtube.com/watch?v=gyCkPP7uhL0"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OF MICE AND MEN</a:t>
            </a:r>
            <a:endParaRPr lang="en-US" dirty="0"/>
          </a:p>
        </p:txBody>
      </p:sp>
      <p:sp>
        <p:nvSpPr>
          <p:cNvPr id="3" name="Subtitle 2"/>
          <p:cNvSpPr>
            <a:spLocks noGrp="1"/>
          </p:cNvSpPr>
          <p:nvPr>
            <p:ph type="subTitle" idx="1"/>
          </p:nvPr>
        </p:nvSpPr>
        <p:spPr/>
        <p:txBody>
          <a:bodyPr/>
          <a:lstStyle/>
          <a:p>
            <a:r>
              <a:rPr lang="en-US" dirty="0" smtClean="0"/>
              <a:t>Chapter 3: Key Points</a:t>
            </a:r>
            <a:endParaRPr lang="en-US" dirty="0"/>
          </a:p>
        </p:txBody>
      </p:sp>
    </p:spTree>
    <p:extLst>
      <p:ext uri="{BB962C8B-B14F-4D97-AF65-F5344CB8AC3E}">
        <p14:creationId xmlns:p14="http://schemas.microsoft.com/office/powerpoint/2010/main" val="64809594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do these two quotes establish?</a:t>
            </a:r>
            <a:endParaRPr lang="en-US" dirty="0"/>
          </a:p>
        </p:txBody>
      </p:sp>
      <p:sp>
        <p:nvSpPr>
          <p:cNvPr id="5" name="Content Placeholder 4"/>
          <p:cNvSpPr>
            <a:spLocks noGrp="1"/>
          </p:cNvSpPr>
          <p:nvPr>
            <p:ph sz="half" idx="1"/>
          </p:nvPr>
        </p:nvSpPr>
        <p:spPr/>
        <p:txBody>
          <a:bodyPr/>
          <a:lstStyle/>
          <a:p>
            <a:r>
              <a:rPr lang="en-US" dirty="0" smtClean="0"/>
              <a:t>“Although there was evening brightness showing through the windows of the bunkhouse, inside it was dusk.” (Steinbeck 38)</a:t>
            </a:r>
            <a:endParaRPr lang="en-US" dirty="0"/>
          </a:p>
        </p:txBody>
      </p:sp>
      <p:sp>
        <p:nvSpPr>
          <p:cNvPr id="6" name="Content Placeholder 5"/>
          <p:cNvSpPr>
            <a:spLocks noGrp="1"/>
          </p:cNvSpPr>
          <p:nvPr>
            <p:ph sz="half" idx="2"/>
          </p:nvPr>
        </p:nvSpPr>
        <p:spPr/>
        <p:txBody>
          <a:bodyPr/>
          <a:lstStyle/>
          <a:p>
            <a:r>
              <a:rPr lang="en-US" dirty="0" smtClean="0"/>
              <a:t>“The thick-bodied Carlson came in out of the darkening yard.  He walked to the end of the bunk house and turned on the second shaded light.</a:t>
            </a:r>
          </a:p>
          <a:p>
            <a:r>
              <a:rPr lang="en-US" dirty="0" smtClean="0"/>
              <a:t>‘</a:t>
            </a:r>
            <a:r>
              <a:rPr lang="en-US" dirty="0" err="1" smtClean="0"/>
              <a:t>Darker’n</a:t>
            </a:r>
            <a:r>
              <a:rPr lang="en-US" dirty="0" smtClean="0"/>
              <a:t> Hell in here,” he said.” (Steinbeck 44)</a:t>
            </a:r>
            <a:endParaRPr lang="en-US" dirty="0"/>
          </a:p>
          <a:p>
            <a:endParaRPr lang="en-US" dirty="0"/>
          </a:p>
        </p:txBody>
      </p:sp>
    </p:spTree>
    <p:extLst>
      <p:ext uri="{BB962C8B-B14F-4D97-AF65-F5344CB8AC3E}">
        <p14:creationId xmlns:p14="http://schemas.microsoft.com/office/powerpoint/2010/main" val="416270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What does this quote suggest about how life would be different on the dream farm?</a:t>
            </a:r>
            <a:endParaRPr lang="en-US" dirty="0"/>
          </a:p>
        </p:txBody>
      </p:sp>
      <p:sp>
        <p:nvSpPr>
          <p:cNvPr id="6" name="Content Placeholder 5"/>
          <p:cNvSpPr>
            <a:spLocks noGrp="1"/>
          </p:cNvSpPr>
          <p:nvPr>
            <p:ph idx="1"/>
          </p:nvPr>
        </p:nvSpPr>
        <p:spPr/>
        <p:txBody>
          <a:bodyPr>
            <a:normAutofit fontScale="92500"/>
          </a:bodyPr>
          <a:lstStyle/>
          <a:p>
            <a:pPr marL="0" indent="0">
              <a:buNone/>
            </a:pPr>
            <a:r>
              <a:rPr lang="en-US" dirty="0" smtClean="0"/>
              <a:t>“Candy sat on the edge of his bunk.  He scratched the stump of his wrist nervously. ‘I got hurt four years ago,’ he said.  ‘They’ll can me </a:t>
            </a:r>
            <a:r>
              <a:rPr lang="en-US" dirty="0" err="1" smtClean="0"/>
              <a:t>purty</a:t>
            </a:r>
            <a:r>
              <a:rPr lang="en-US" dirty="0" smtClean="0"/>
              <a:t> soon.  Jus’ as soon as I can’t swamp out no bunk houses they’ll put me on the county.  Maybe if I give you guys my money, you’ll let me hoe in the garden, even after I </a:t>
            </a:r>
            <a:r>
              <a:rPr lang="en-US" dirty="0" err="1" smtClean="0"/>
              <a:t>ain’t</a:t>
            </a:r>
            <a:r>
              <a:rPr lang="en-US" dirty="0" smtClean="0"/>
              <a:t> no good at it. An’ I’ll wash dishes an’ little chicken stuff like that.  But I’ll be on our own place an’ I’ll be let to work on our own place.”  He said miserably, ‘You seen what they done to my dog tonight?  They says he wasn’t no good to himself or nobody else.  Hen they can me here, I </a:t>
            </a:r>
            <a:r>
              <a:rPr lang="en-US" dirty="0" err="1" smtClean="0"/>
              <a:t>wisht</a:t>
            </a:r>
            <a:r>
              <a:rPr lang="en-US" dirty="0" smtClean="0"/>
              <a:t> somebody’d shoot me.  But they won’t do nothing like that.  I won’t have no place to go, an’ I can’t get no more jobs.” (Steinbeck 60)</a:t>
            </a:r>
          </a:p>
        </p:txBody>
      </p:sp>
    </p:spTree>
    <p:extLst>
      <p:ext uri="{BB962C8B-B14F-4D97-AF65-F5344CB8AC3E}">
        <p14:creationId xmlns:p14="http://schemas.microsoft.com/office/powerpoint/2010/main" val="1601010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Plot vs. Theme</a:t>
            </a:r>
            <a:endParaRPr lang="en-US" dirty="0"/>
          </a:p>
        </p:txBody>
      </p:sp>
      <p:sp>
        <p:nvSpPr>
          <p:cNvPr id="3" name="Content Placeholder 2"/>
          <p:cNvSpPr>
            <a:spLocks noGrp="1"/>
          </p:cNvSpPr>
          <p:nvPr>
            <p:ph idx="1"/>
          </p:nvPr>
        </p:nvSpPr>
        <p:spPr/>
        <p:txBody>
          <a:bodyPr/>
          <a:lstStyle/>
          <a:p>
            <a:r>
              <a:rPr lang="en-US" dirty="0" smtClean="0"/>
              <a:t>PLOT:  Literally what happens in the story.  The events.</a:t>
            </a:r>
          </a:p>
          <a:p>
            <a:r>
              <a:rPr lang="en-US" dirty="0" smtClean="0"/>
              <a:t>THEME:  The underlying message</a:t>
            </a:r>
          </a:p>
          <a:p>
            <a:endParaRPr lang="en-US" dirty="0"/>
          </a:p>
          <a:p>
            <a:r>
              <a:rPr lang="en-US" dirty="0" smtClean="0">
                <a:hlinkClick r:id="rId2"/>
              </a:rPr>
              <a:t>THE THREE LITTLE PIGS</a:t>
            </a:r>
            <a:endParaRPr lang="en-US" dirty="0"/>
          </a:p>
        </p:txBody>
      </p:sp>
    </p:spTree>
    <p:extLst>
      <p:ext uri="{BB962C8B-B14F-4D97-AF65-F5344CB8AC3E}">
        <p14:creationId xmlns:p14="http://schemas.microsoft.com/office/powerpoint/2010/main" val="3815815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Rugged Individualism: A big American Idea</a:t>
            </a:r>
            <a:endParaRPr lang="en-US" dirty="0"/>
          </a:p>
        </p:txBody>
      </p:sp>
      <p:sp>
        <p:nvSpPr>
          <p:cNvPr id="4" name="Content Placeholder 3"/>
          <p:cNvSpPr>
            <a:spLocks noGrp="1"/>
          </p:cNvSpPr>
          <p:nvPr>
            <p:ph sz="half" idx="1"/>
          </p:nvPr>
        </p:nvSpPr>
        <p:spPr/>
        <p:txBody>
          <a:bodyPr>
            <a:normAutofit fontScale="92500"/>
          </a:bodyPr>
          <a:lstStyle/>
          <a:p>
            <a:r>
              <a:rPr lang="en-US" dirty="0" smtClean="0">
                <a:hlinkClick r:id="rId2"/>
              </a:rPr>
              <a:t>Rugged Individualism Defined</a:t>
            </a:r>
            <a:endParaRPr lang="en-US" dirty="0"/>
          </a:p>
        </p:txBody>
      </p:sp>
      <p:sp>
        <p:nvSpPr>
          <p:cNvPr id="5" name="Content Placeholder 4"/>
          <p:cNvSpPr>
            <a:spLocks noGrp="1"/>
          </p:cNvSpPr>
          <p:nvPr>
            <p:ph sz="half" idx="2"/>
          </p:nvPr>
        </p:nvSpPr>
        <p:spPr/>
        <p:txBody>
          <a:bodyPr>
            <a:normAutofit fontScale="92500"/>
          </a:bodyPr>
          <a:lstStyle/>
          <a:p>
            <a:r>
              <a:rPr lang="en-US" dirty="0" smtClean="0">
                <a:hlinkClick r:id="rId3"/>
              </a:rPr>
              <a:t>Criticism of Rugged Individualism</a:t>
            </a:r>
            <a:endParaRPr lang="en-US" dirty="0" smtClean="0"/>
          </a:p>
          <a:p>
            <a:endParaRPr lang="en-US" dirty="0"/>
          </a:p>
          <a:p>
            <a:pPr marL="0" indent="0">
              <a:buNone/>
            </a:pPr>
            <a:r>
              <a:rPr lang="en-US" dirty="0" smtClean="0"/>
              <a:t>(NOTE:  this is not presented so you accept what Reich says as fact.  This is here so you are exposed to the argument—this will help you understand where Steinbeck is coming from.  That doesn’t mean you have to agree with it).</a:t>
            </a:r>
            <a:endParaRPr lang="en-US" dirty="0"/>
          </a:p>
        </p:txBody>
      </p:sp>
    </p:spTree>
    <p:extLst>
      <p:ext uri="{BB962C8B-B14F-4D97-AF65-F5344CB8AC3E}">
        <p14:creationId xmlns:p14="http://schemas.microsoft.com/office/powerpoint/2010/main" val="13253913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1474</TotalTime>
  <Words>364</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Garamond</vt:lpstr>
      <vt:lpstr>Organic</vt:lpstr>
      <vt:lpstr>OF MICE AND MEN</vt:lpstr>
      <vt:lpstr>What do these two quotes establish?</vt:lpstr>
      <vt:lpstr>What does this quote suggest about how life would be different on the dream farm?</vt:lpstr>
      <vt:lpstr>Plot vs. Theme</vt:lpstr>
      <vt:lpstr>Rugged Individualism: A big American Idea</vt:lpstr>
    </vt:vector>
  </TitlesOfParts>
  <Company>GHAPS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 MICE AND MEN</dc:title>
  <dc:creator>sikkengac</dc:creator>
  <cp:lastModifiedBy>sikkengac</cp:lastModifiedBy>
  <cp:revision>5</cp:revision>
  <dcterms:created xsi:type="dcterms:W3CDTF">2022-02-02T19:47:40Z</dcterms:created>
  <dcterms:modified xsi:type="dcterms:W3CDTF">2022-02-03T20:23:58Z</dcterms:modified>
</cp:coreProperties>
</file>