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7" r:id="rId7"/>
    <p:sldId id="260" r:id="rId8"/>
    <p:sldId id="262" r:id="rId9"/>
    <p:sldId id="263" r:id="rId10"/>
    <p:sldId id="264" r:id="rId11"/>
    <p:sldId id="265" r:id="rId12"/>
    <p:sldId id="266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3/19/2018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VOCAB PRACTICE UNIT 9	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1117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 means “Passionate” “Intense”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Because of my __________ feelings for Michigan State basketball, yesterday’s loss to Syracuse really hurt.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7132070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 means cocky or arrogant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Because of his ____________ demeanor, many students thought he was excessively cocky.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3595388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 means “lecture(D)”  “Got on one’s case”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One of the best learning experiences of my young life was when my fourth grade teacher ____________(d) me for getting up and throwing something in the garbage while she was talking. 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2421508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 means “Immature” “Juvenile”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Although he was fairly popular in high school, by his 20s, many people found his behavior to be _________________.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6269886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 means “Hard-working”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Reilly was a favorite of teachers and coaches because they  knew he was very _______________ in his work.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7428173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 means “Veer away from”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When doing housework, I find that if I _______________ from a set schedule, I get off track.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4727877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 means “starved” “</a:t>
            </a:r>
            <a:r>
              <a:rPr lang="en-US" dirty="0" err="1" smtClean="0"/>
              <a:t>UnHealthily</a:t>
            </a:r>
            <a:r>
              <a:rPr lang="en-US" dirty="0" smtClean="0"/>
              <a:t> thin”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Films and photos taken from Nazi concentration camps often shock us with their images of _________________ bodies.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2312144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 means “Heartrending” “Bittersweet” “sadly beautiful”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Many readers find the final scene of “To Kill a Mockingbird” where we finally meet Boo Radley to be one of the most ____________________ scenes in all of American literature.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7100068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 means “Assign” “Dedicate”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If you’re wise, you will ____________at least 10 percent of every pay check you earn to savings.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643919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 means “A LOT OF”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One thing that helped me to become a successful student is that I always take ____________ notes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9948265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 means “Arbitrary”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A CONSTITUTION prevents government from exercising its power in a ____________ manner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758409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 means “anger” “Bitterness”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When team is losing, fans often show a great deal of ______________ toward coaches and officials.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4058546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 means “agreeable” “Attractive”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When my sisters and I would have an argument, my parents would work to find a solution that was ______________ to both sides.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6723251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 means “unplanned” “Spur-of-the-moment”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I don’t like to plan my vacations too carefully.  I prefer to leave time to be _______________________.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6068584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 means “knotty” “Misshapen”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The arthritic man’s fingers were ______________ like the roots of an old tree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2293849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 means “HINT”  “CLUE”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Sarah had an ____________________ her co-workers might be planning a surprise birthday party for her when nobody looked her in the eye on the big day.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0325822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 means “clear” “transparent”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The soup did not look very filling, just a few bits of celery and carrots in a mostly _______________ broth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1469925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 means “ALL POWERFUL”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In Greek mythology, most of the high gods are _____________________ and have power over most things, including humans.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6064666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 means “Revel”  “Celebrate”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The winning team _____________(d) in victory by jumping up and down in the middle of the field.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162306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 means </a:t>
            </a:r>
            <a:r>
              <a:rPr lang="en-US" smtClean="0"/>
              <a:t>“Compensation”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+mj-lt"/>
              </a:rPr>
              <a:t>Because the driver ran a red light, he had to pay an ______________________ to cover the cost of the collision that followed.</a:t>
            </a:r>
            <a:endParaRPr lang="en-US" sz="3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44305667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1435</TotalTime>
  <Words>568</Words>
  <Application>Microsoft Office PowerPoint</Application>
  <PresentationFormat>Widescreen</PresentationFormat>
  <Paragraphs>41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Century Gothic</vt:lpstr>
      <vt:lpstr>Wingdings 3</vt:lpstr>
      <vt:lpstr>Slice</vt:lpstr>
      <vt:lpstr>VOCAB PRACTICE UNIT 9 </vt:lpstr>
      <vt:lpstr>Word means “Passionate” “Intense”</vt:lpstr>
      <vt:lpstr>Word means cocky or arrogant</vt:lpstr>
      <vt:lpstr>Word means “lecture(D)”  “Got on one’s case”</vt:lpstr>
      <vt:lpstr>Word means “Immature” “Juvenile” </vt:lpstr>
      <vt:lpstr>Word means “Hard-working”</vt:lpstr>
      <vt:lpstr>Word means “Veer away from”</vt:lpstr>
      <vt:lpstr>Word means “starved” “UnHealthily thin”</vt:lpstr>
      <vt:lpstr>Word means “Heartrending” “Bittersweet” “sadly beautiful”</vt:lpstr>
      <vt:lpstr>Word means “Assign” “Dedicate”</vt:lpstr>
      <vt:lpstr>Word means “A LOT OF”</vt:lpstr>
      <vt:lpstr>Word means “Arbitrary”</vt:lpstr>
      <vt:lpstr>Word means “anger” “Bitterness”</vt:lpstr>
      <vt:lpstr>Word means “agreeable” “Attractive”</vt:lpstr>
      <vt:lpstr>Word means “unplanned” “Spur-of-the-moment”</vt:lpstr>
      <vt:lpstr>Word means “knotty” “Misshapen”</vt:lpstr>
      <vt:lpstr>Word means “HINT”  “CLUE”</vt:lpstr>
      <vt:lpstr>Word means “clear” “transparent”</vt:lpstr>
      <vt:lpstr>Word means “ALL POWERFUL”</vt:lpstr>
      <vt:lpstr>Word means “Revel”  “Celebrate”</vt:lpstr>
      <vt:lpstr>Word means “Compensation”</vt:lpstr>
    </vt:vector>
  </TitlesOfParts>
  <Company>Grand Haven Area Public Schools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VOCAB PRACTICE UNIT 9</dc:title>
  <dc:creator>Administrator</dc:creator>
  <cp:lastModifiedBy>Administrator</cp:lastModifiedBy>
  <cp:revision>6</cp:revision>
  <dcterms:created xsi:type="dcterms:W3CDTF">2018-03-19T11:37:25Z</dcterms:created>
  <dcterms:modified xsi:type="dcterms:W3CDTF">2018-03-20T11:32:40Z</dcterms:modified>
</cp:coreProperties>
</file>